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52322-6BC2-4A4C-9650-61735A47178A}" type="datetimeFigureOut">
              <a:rPr lang="de-DE" smtClean="0"/>
              <a:pPr/>
              <a:t>24.01.2019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95FCA-6F51-4B37-B907-5FDAD93616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 err="1" smtClean="0"/>
              <a:t>vocabulary</a:t>
            </a:r>
            <a:r>
              <a:rPr lang="de-DE" dirty="0" smtClean="0"/>
              <a:t> p46 </a:t>
            </a:r>
            <a:r>
              <a:rPr lang="de-DE" dirty="0" err="1" smtClean="0"/>
              <a:t>till</a:t>
            </a:r>
            <a:r>
              <a:rPr lang="de-DE" dirty="0" smtClean="0"/>
              <a:t> p53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714348" y="1928802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Ich bin froh.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714348" y="1928802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I‘m</a:t>
            </a:r>
            <a:r>
              <a:rPr lang="de-DE" dirty="0" smtClean="0"/>
              <a:t> </a:t>
            </a:r>
            <a:r>
              <a:rPr lang="de-DE" dirty="0" err="1" smtClean="0"/>
              <a:t>glad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714348" y="2714620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Kätzchen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286116" y="1928802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Mir ist nicht danach.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714348" y="3571876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schwänzen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714348" y="4429132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etwas tun müssen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714348" y="5286388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</a:t>
            </a:r>
            <a:r>
              <a:rPr lang="de-DE" dirty="0" err="1" smtClean="0"/>
              <a:t>ver</a:t>
            </a:r>
            <a:r>
              <a:rPr lang="de-DE" dirty="0" smtClean="0"/>
              <a:t>)ändern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3286116" y="2714620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Du wirst es kaum glauben.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3286116" y="3571876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Es geht ihr nicht gut.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3286116" y="4429132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Gespräch, </a:t>
            </a:r>
            <a:r>
              <a:rPr lang="de-DE" dirty="0" smtClean="0"/>
              <a:t>U</a:t>
            </a:r>
            <a:r>
              <a:rPr lang="de-DE" dirty="0" smtClean="0"/>
              <a:t>nterhaltung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3286116" y="5286388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läuten, klingeln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6000760" y="1928802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natürlich</a:t>
            </a:r>
          </a:p>
          <a:p>
            <a:pPr algn="ctr"/>
            <a:r>
              <a:rPr lang="de-DE" sz="1600" dirty="0" smtClean="0"/>
              <a:t>selbstverständlic</a:t>
            </a:r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6000760" y="2714620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Kopfschmerzen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6000760" y="3571876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entäuscht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6000760" y="4429132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vielleicht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6000760" y="5286388"/>
            <a:ext cx="1785950" cy="5000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Ich vermisse dich so sehr.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14348" y="2714620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kitten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714348" y="3571876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skive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714348" y="4429132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sth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714348" y="5286388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change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3286116" y="1928802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feel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it.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3286116" y="2714620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Wait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3286116" y="3571876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She</a:t>
            </a:r>
            <a:r>
              <a:rPr lang="de-DE" dirty="0" smtClean="0"/>
              <a:t> </a:t>
            </a:r>
            <a:r>
              <a:rPr lang="de-DE" dirty="0" err="1" smtClean="0"/>
              <a:t>isn‘t</a:t>
            </a:r>
            <a:r>
              <a:rPr lang="de-DE" dirty="0" smtClean="0"/>
              <a:t> </a:t>
            </a:r>
            <a:r>
              <a:rPr lang="de-DE" dirty="0" err="1" smtClean="0"/>
              <a:t>feeling</a:t>
            </a:r>
            <a:r>
              <a:rPr lang="de-DE" dirty="0" smtClean="0"/>
              <a:t> well.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>
            <a:off x="3286116" y="4429132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chat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3286116" y="5286388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ring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6000760" y="1928802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6000760" y="2714620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headache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6000760" y="3571876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disappointed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6000760" y="4429132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maybe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000760" y="5286388"/>
            <a:ext cx="1785950" cy="50006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 miss </a:t>
            </a:r>
            <a:r>
              <a:rPr lang="de-DE" dirty="0" err="1" smtClean="0"/>
              <a:t>you</a:t>
            </a:r>
            <a:r>
              <a:rPr lang="de-DE" dirty="0" smtClean="0"/>
              <a:t> so </a:t>
            </a:r>
            <a:r>
              <a:rPr lang="de-DE" dirty="0" err="1" smtClean="0"/>
              <a:t>much</a:t>
            </a:r>
            <a:r>
              <a:rPr lang="de-DE" dirty="0" smtClean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 err="1" smtClean="0"/>
              <a:t>vocabulary</a:t>
            </a:r>
            <a:r>
              <a:rPr lang="de-DE" dirty="0" smtClean="0"/>
              <a:t> p46 </a:t>
            </a:r>
            <a:r>
              <a:rPr lang="de-DE" dirty="0" err="1" smtClean="0"/>
              <a:t>till</a:t>
            </a:r>
            <a:r>
              <a:rPr lang="de-DE" dirty="0" smtClean="0"/>
              <a:t> p53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714348" y="192880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disappointed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714348" y="1928802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entäuscht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714348" y="2714620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change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286116" y="192880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kitten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714348" y="3571876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ring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714348" y="442913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carrot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714348" y="5286388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3286116" y="2714620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Wait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3286116" y="3571876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meat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3286116" y="442913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 </a:t>
            </a:r>
            <a:r>
              <a:rPr lang="de-DE" dirty="0" err="1" smtClean="0"/>
              <a:t>like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so </a:t>
            </a:r>
            <a:r>
              <a:rPr lang="de-DE" dirty="0" err="1" smtClean="0"/>
              <a:t>much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3286116" y="5286388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I‘m</a:t>
            </a:r>
            <a:r>
              <a:rPr lang="de-DE" dirty="0" smtClean="0"/>
              <a:t> </a:t>
            </a:r>
            <a:r>
              <a:rPr lang="de-DE" dirty="0" err="1" smtClean="0"/>
              <a:t>glad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6000760" y="192880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lifestyle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6000760" y="2714620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healthy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6000760" y="3571876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6000760" y="4429132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chat</a:t>
            </a:r>
            <a:endParaRPr lang="de-DE" dirty="0"/>
          </a:p>
        </p:txBody>
      </p:sp>
      <p:sp>
        <p:nvSpPr>
          <p:cNvPr id="20" name="Rechteck 19"/>
          <p:cNvSpPr/>
          <p:nvPr/>
        </p:nvSpPr>
        <p:spPr>
          <a:xfrm>
            <a:off x="6000760" y="5286388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feel</a:t>
            </a:r>
            <a:r>
              <a:rPr lang="de-DE" dirty="0" smtClean="0"/>
              <a:t> </a:t>
            </a:r>
            <a:r>
              <a:rPr lang="de-DE" dirty="0" err="1" smtClean="0"/>
              <a:t>like</a:t>
            </a:r>
            <a:r>
              <a:rPr lang="de-DE" dirty="0" smtClean="0"/>
              <a:t> it.</a:t>
            </a:r>
            <a:endParaRPr lang="de-DE" dirty="0"/>
          </a:p>
        </p:txBody>
      </p:sp>
      <p:sp>
        <p:nvSpPr>
          <p:cNvPr id="21" name="Rechteck 20"/>
          <p:cNvSpPr/>
          <p:nvPr/>
        </p:nvSpPr>
        <p:spPr>
          <a:xfrm>
            <a:off x="714348" y="2714620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(</a:t>
            </a:r>
            <a:r>
              <a:rPr lang="de-DE" dirty="0" err="1" smtClean="0"/>
              <a:t>ver</a:t>
            </a:r>
            <a:r>
              <a:rPr lang="de-DE" dirty="0" smtClean="0"/>
              <a:t>)ändern</a:t>
            </a:r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714348" y="3571876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läuten,</a:t>
            </a:r>
          </a:p>
          <a:p>
            <a:pPr algn="ctr"/>
            <a:r>
              <a:rPr lang="de-DE" dirty="0" smtClean="0"/>
              <a:t>klingeln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714348" y="4429132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Möhre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714348" y="5286388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natürlich,</a:t>
            </a:r>
          </a:p>
          <a:p>
            <a:pPr algn="ctr"/>
            <a:r>
              <a:rPr lang="de-DE" sz="1600" dirty="0" smtClean="0"/>
              <a:t>selbstverständlich</a:t>
            </a:r>
            <a:endParaRPr lang="de-DE" sz="1600" dirty="0"/>
          </a:p>
        </p:txBody>
      </p:sp>
      <p:sp>
        <p:nvSpPr>
          <p:cNvPr id="25" name="Rechteck 24"/>
          <p:cNvSpPr/>
          <p:nvPr/>
        </p:nvSpPr>
        <p:spPr>
          <a:xfrm>
            <a:off x="3286116" y="1928802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Kätzchen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3286116" y="2714620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Stell dir nur vor!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>
            <a:off x="3286116" y="3571876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Fleisch</a:t>
            </a:r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>
            <a:off x="3286116" y="4429132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Ich mag dich so sehr.</a:t>
            </a:r>
            <a:endParaRPr lang="de-DE" dirty="0"/>
          </a:p>
        </p:txBody>
      </p:sp>
      <p:sp>
        <p:nvSpPr>
          <p:cNvPr id="29" name="Rechteck 28"/>
          <p:cNvSpPr/>
          <p:nvPr/>
        </p:nvSpPr>
        <p:spPr>
          <a:xfrm>
            <a:off x="3286116" y="5286388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Ich bin froh.</a:t>
            </a:r>
            <a:endParaRPr lang="de-DE" dirty="0"/>
          </a:p>
        </p:txBody>
      </p:sp>
      <p:sp>
        <p:nvSpPr>
          <p:cNvPr id="30" name="Rechteck 29"/>
          <p:cNvSpPr/>
          <p:nvPr/>
        </p:nvSpPr>
        <p:spPr>
          <a:xfrm>
            <a:off x="6000760" y="1928802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Lebensstil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6000760" y="2714620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gesund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6000760" y="3571876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müssen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6000760" y="4429132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Gespräch, Unterhaltung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6000760" y="5286388"/>
            <a:ext cx="1785950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Mir ist nicht danach.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Bildschirmpräsentation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vocabulary p46 till p53</vt:lpstr>
      <vt:lpstr>vocabulary p46 till p53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p36 till p39</dc:title>
  <dc:creator>Thomas</dc:creator>
  <cp:lastModifiedBy>Thomas</cp:lastModifiedBy>
  <cp:revision>16</cp:revision>
  <dcterms:created xsi:type="dcterms:W3CDTF">2014-11-13T15:28:42Z</dcterms:created>
  <dcterms:modified xsi:type="dcterms:W3CDTF">2019-01-24T11:17:48Z</dcterms:modified>
</cp:coreProperties>
</file>